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D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48EBAF-DA97-4FE3-9FA7-F61A0CE1FA24}" v="1" dt="2025-04-03T16:29:49.8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Coy,Haley" userId="7863d2f6-667a-4b2e-acf7-ac8ceac4da7d" providerId="ADAL" clId="{1148EBAF-DA97-4FE3-9FA7-F61A0CE1FA24}"/>
    <pc:docChg chg="undo custSel addSld modSld">
      <pc:chgData name="McCoy,Haley" userId="7863d2f6-667a-4b2e-acf7-ac8ceac4da7d" providerId="ADAL" clId="{1148EBAF-DA97-4FE3-9FA7-F61A0CE1FA24}" dt="2025-04-03T16:51:58.782" v="1680" actId="5793"/>
      <pc:docMkLst>
        <pc:docMk/>
      </pc:docMkLst>
      <pc:sldChg chg="modSp new mod">
        <pc:chgData name="McCoy,Haley" userId="7863d2f6-667a-4b2e-acf7-ac8ceac4da7d" providerId="ADAL" clId="{1148EBAF-DA97-4FE3-9FA7-F61A0CE1FA24}" dt="2025-04-03T16:29:59.351" v="44" actId="20577"/>
        <pc:sldMkLst>
          <pc:docMk/>
          <pc:sldMk cId="32536631" sldId="256"/>
        </pc:sldMkLst>
        <pc:spChg chg="mod">
          <ac:chgData name="McCoy,Haley" userId="7863d2f6-667a-4b2e-acf7-ac8ceac4da7d" providerId="ADAL" clId="{1148EBAF-DA97-4FE3-9FA7-F61A0CE1FA24}" dt="2025-04-03T16:29:56.994" v="34" actId="20577"/>
          <ac:spMkLst>
            <pc:docMk/>
            <pc:sldMk cId="32536631" sldId="256"/>
            <ac:spMk id="2" creationId="{B6B36E2A-7547-92A3-BEDB-F0CEBC1989BA}"/>
          </ac:spMkLst>
        </pc:spChg>
        <pc:spChg chg="mod">
          <ac:chgData name="McCoy,Haley" userId="7863d2f6-667a-4b2e-acf7-ac8ceac4da7d" providerId="ADAL" clId="{1148EBAF-DA97-4FE3-9FA7-F61A0CE1FA24}" dt="2025-04-03T16:29:59.351" v="44" actId="20577"/>
          <ac:spMkLst>
            <pc:docMk/>
            <pc:sldMk cId="32536631" sldId="256"/>
            <ac:spMk id="3" creationId="{D99572EE-D15E-E2E1-C866-9B09EBCAECE0}"/>
          </ac:spMkLst>
        </pc:spChg>
      </pc:sldChg>
      <pc:sldChg chg="modSp add mod">
        <pc:chgData name="McCoy,Haley" userId="7863d2f6-667a-4b2e-acf7-ac8ceac4da7d" providerId="ADAL" clId="{1148EBAF-DA97-4FE3-9FA7-F61A0CE1FA24}" dt="2025-04-03T16:30:19.652" v="45" actId="208"/>
        <pc:sldMkLst>
          <pc:docMk/>
          <pc:sldMk cId="1706187582" sldId="257"/>
        </pc:sldMkLst>
        <pc:picChg chg="mod">
          <ac:chgData name="McCoy,Haley" userId="7863d2f6-667a-4b2e-acf7-ac8ceac4da7d" providerId="ADAL" clId="{1148EBAF-DA97-4FE3-9FA7-F61A0CE1FA24}" dt="2025-04-03T16:30:19.652" v="45" actId="208"/>
          <ac:picMkLst>
            <pc:docMk/>
            <pc:sldMk cId="1706187582" sldId="257"/>
            <ac:picMk id="5" creationId="{0137A725-7605-5D74-E3A3-97521B31A35E}"/>
          </ac:picMkLst>
        </pc:picChg>
        <pc:picChg chg="mod">
          <ac:chgData name="McCoy,Haley" userId="7863d2f6-667a-4b2e-acf7-ac8ceac4da7d" providerId="ADAL" clId="{1148EBAF-DA97-4FE3-9FA7-F61A0CE1FA24}" dt="2025-04-03T16:30:19.652" v="45" actId="208"/>
          <ac:picMkLst>
            <pc:docMk/>
            <pc:sldMk cId="1706187582" sldId="257"/>
            <ac:picMk id="7" creationId="{C37A0EF1-3E03-1493-3BDA-AE60FFE7EC6D}"/>
          </ac:picMkLst>
        </pc:picChg>
      </pc:sldChg>
      <pc:sldChg chg="modSp add mod">
        <pc:chgData name="McCoy,Haley" userId="7863d2f6-667a-4b2e-acf7-ac8ceac4da7d" providerId="ADAL" clId="{1148EBAF-DA97-4FE3-9FA7-F61A0CE1FA24}" dt="2025-04-03T16:30:29.149" v="46" actId="208"/>
        <pc:sldMkLst>
          <pc:docMk/>
          <pc:sldMk cId="2607562705" sldId="258"/>
        </pc:sldMkLst>
        <pc:picChg chg="mod">
          <ac:chgData name="McCoy,Haley" userId="7863d2f6-667a-4b2e-acf7-ac8ceac4da7d" providerId="ADAL" clId="{1148EBAF-DA97-4FE3-9FA7-F61A0CE1FA24}" dt="2025-04-03T16:30:29.149" v="46" actId="208"/>
          <ac:picMkLst>
            <pc:docMk/>
            <pc:sldMk cId="2607562705" sldId="258"/>
            <ac:picMk id="5" creationId="{AD3F7D32-9AFB-B37B-55E9-F381838EF221}"/>
          </ac:picMkLst>
        </pc:picChg>
        <pc:picChg chg="mod">
          <ac:chgData name="McCoy,Haley" userId="7863d2f6-667a-4b2e-acf7-ac8ceac4da7d" providerId="ADAL" clId="{1148EBAF-DA97-4FE3-9FA7-F61A0CE1FA24}" dt="2025-04-03T16:30:29.149" v="46" actId="208"/>
          <ac:picMkLst>
            <pc:docMk/>
            <pc:sldMk cId="2607562705" sldId="258"/>
            <ac:picMk id="7" creationId="{5FA55187-1FE5-C774-D4FA-C826814A2D76}"/>
          </ac:picMkLst>
        </pc:picChg>
        <pc:picChg chg="mod">
          <ac:chgData name="McCoy,Haley" userId="7863d2f6-667a-4b2e-acf7-ac8ceac4da7d" providerId="ADAL" clId="{1148EBAF-DA97-4FE3-9FA7-F61A0CE1FA24}" dt="2025-04-03T16:30:29.149" v="46" actId="208"/>
          <ac:picMkLst>
            <pc:docMk/>
            <pc:sldMk cId="2607562705" sldId="258"/>
            <ac:picMk id="9" creationId="{C8C2809A-06A3-77CC-F3FC-DC348C594BDB}"/>
          </ac:picMkLst>
        </pc:picChg>
      </pc:sldChg>
      <pc:sldChg chg="modSp add mod">
        <pc:chgData name="McCoy,Haley" userId="7863d2f6-667a-4b2e-acf7-ac8ceac4da7d" providerId="ADAL" clId="{1148EBAF-DA97-4FE3-9FA7-F61A0CE1FA24}" dt="2025-04-03T16:30:54.017" v="68" actId="1076"/>
        <pc:sldMkLst>
          <pc:docMk/>
          <pc:sldMk cId="1172295357" sldId="259"/>
        </pc:sldMkLst>
        <pc:spChg chg="mod">
          <ac:chgData name="McCoy,Haley" userId="7863d2f6-667a-4b2e-acf7-ac8ceac4da7d" providerId="ADAL" clId="{1148EBAF-DA97-4FE3-9FA7-F61A0CE1FA24}" dt="2025-04-03T16:30:51.857" v="67" actId="20577"/>
          <ac:spMkLst>
            <pc:docMk/>
            <pc:sldMk cId="1172295357" sldId="259"/>
            <ac:spMk id="3" creationId="{47CE7015-AB63-4158-D65C-0F8D1DAFC505}"/>
          </ac:spMkLst>
        </pc:spChg>
        <pc:picChg chg="mod">
          <ac:chgData name="McCoy,Haley" userId="7863d2f6-667a-4b2e-acf7-ac8ceac4da7d" providerId="ADAL" clId="{1148EBAF-DA97-4FE3-9FA7-F61A0CE1FA24}" dt="2025-04-03T16:30:37.121" v="47" actId="208"/>
          <ac:picMkLst>
            <pc:docMk/>
            <pc:sldMk cId="1172295357" sldId="259"/>
            <ac:picMk id="4" creationId="{26E6EFF5-A20B-C652-12FE-7565C917A6C3}"/>
          </ac:picMkLst>
        </pc:picChg>
        <pc:picChg chg="mod">
          <ac:chgData name="McCoy,Haley" userId="7863d2f6-667a-4b2e-acf7-ac8ceac4da7d" providerId="ADAL" clId="{1148EBAF-DA97-4FE3-9FA7-F61A0CE1FA24}" dt="2025-04-03T16:30:54.017" v="68" actId="1076"/>
          <ac:picMkLst>
            <pc:docMk/>
            <pc:sldMk cId="1172295357" sldId="259"/>
            <ac:picMk id="6" creationId="{F5780992-C8AF-D23E-26F6-818AFC2C409D}"/>
          </ac:picMkLst>
        </pc:picChg>
        <pc:picChg chg="mod">
          <ac:chgData name="McCoy,Haley" userId="7863d2f6-667a-4b2e-acf7-ac8ceac4da7d" providerId="ADAL" clId="{1148EBAF-DA97-4FE3-9FA7-F61A0CE1FA24}" dt="2025-04-03T16:30:37.121" v="47" actId="208"/>
          <ac:picMkLst>
            <pc:docMk/>
            <pc:sldMk cId="1172295357" sldId="259"/>
            <ac:picMk id="8" creationId="{CA235877-1F57-362A-3B2F-A47A2DF7153E}"/>
          </ac:picMkLst>
        </pc:picChg>
      </pc:sldChg>
      <pc:sldChg chg="modSp add mod">
        <pc:chgData name="McCoy,Haley" userId="7863d2f6-667a-4b2e-acf7-ac8ceac4da7d" providerId="ADAL" clId="{1148EBAF-DA97-4FE3-9FA7-F61A0CE1FA24}" dt="2025-04-03T16:31:20.056" v="70" actId="1582"/>
        <pc:sldMkLst>
          <pc:docMk/>
          <pc:sldMk cId="2197697101" sldId="260"/>
        </pc:sldMkLst>
        <pc:spChg chg="mod">
          <ac:chgData name="McCoy,Haley" userId="7863d2f6-667a-4b2e-acf7-ac8ceac4da7d" providerId="ADAL" clId="{1148EBAF-DA97-4FE3-9FA7-F61A0CE1FA24}" dt="2025-04-03T16:31:20.056" v="70" actId="1582"/>
          <ac:spMkLst>
            <pc:docMk/>
            <pc:sldMk cId="2197697101" sldId="260"/>
            <ac:spMk id="5" creationId="{CEBD2A2F-C437-C2CB-E5C7-C2D58C6B3777}"/>
          </ac:spMkLst>
        </pc:spChg>
        <pc:picChg chg="mod">
          <ac:chgData name="McCoy,Haley" userId="7863d2f6-667a-4b2e-acf7-ac8ceac4da7d" providerId="ADAL" clId="{1148EBAF-DA97-4FE3-9FA7-F61A0CE1FA24}" dt="2025-04-03T16:31:20.056" v="70" actId="1582"/>
          <ac:picMkLst>
            <pc:docMk/>
            <pc:sldMk cId="2197697101" sldId="260"/>
            <ac:picMk id="4" creationId="{434B7A92-5B41-1865-9D57-E56D98CF5F0D}"/>
          </ac:picMkLst>
        </pc:picChg>
      </pc:sldChg>
      <pc:sldChg chg="addSp delSp modSp add mod">
        <pc:chgData name="McCoy,Haley" userId="7863d2f6-667a-4b2e-acf7-ac8ceac4da7d" providerId="ADAL" clId="{1148EBAF-DA97-4FE3-9FA7-F61A0CE1FA24}" dt="2025-04-03T16:35:07.537" v="83" actId="1076"/>
        <pc:sldMkLst>
          <pc:docMk/>
          <pc:sldMk cId="2462775545" sldId="261"/>
        </pc:sldMkLst>
        <pc:spChg chg="mod">
          <ac:chgData name="McCoy,Haley" userId="7863d2f6-667a-4b2e-acf7-ac8ceac4da7d" providerId="ADAL" clId="{1148EBAF-DA97-4FE3-9FA7-F61A0CE1FA24}" dt="2025-04-03T16:34:59.904" v="81" actId="20577"/>
          <ac:spMkLst>
            <pc:docMk/>
            <pc:sldMk cId="2462775545" sldId="261"/>
            <ac:spMk id="3" creationId="{EBD00FB4-505D-5E1E-3474-CAA1220BFD6E}"/>
          </ac:spMkLst>
        </pc:spChg>
        <pc:picChg chg="del">
          <ac:chgData name="McCoy,Haley" userId="7863d2f6-667a-4b2e-acf7-ac8ceac4da7d" providerId="ADAL" clId="{1148EBAF-DA97-4FE3-9FA7-F61A0CE1FA24}" dt="2025-04-03T16:34:43.778" v="71" actId="478"/>
          <ac:picMkLst>
            <pc:docMk/>
            <pc:sldMk cId="2462775545" sldId="261"/>
            <ac:picMk id="5" creationId="{76D3E469-EB6A-1D9E-C13D-C945393B838A}"/>
          </ac:picMkLst>
        </pc:picChg>
        <pc:picChg chg="add mod">
          <ac:chgData name="McCoy,Haley" userId="7863d2f6-667a-4b2e-acf7-ac8ceac4da7d" providerId="ADAL" clId="{1148EBAF-DA97-4FE3-9FA7-F61A0CE1FA24}" dt="2025-04-03T16:35:07.537" v="83" actId="1076"/>
          <ac:picMkLst>
            <pc:docMk/>
            <pc:sldMk cId="2462775545" sldId="261"/>
            <ac:picMk id="6" creationId="{820BD3D3-EE6E-96A9-E2A0-F49DDFEEDA38}"/>
          </ac:picMkLst>
        </pc:picChg>
      </pc:sldChg>
      <pc:sldChg chg="addSp delSp modSp add mod">
        <pc:chgData name="McCoy,Haley" userId="7863d2f6-667a-4b2e-acf7-ac8ceac4da7d" providerId="ADAL" clId="{1148EBAF-DA97-4FE3-9FA7-F61A0CE1FA24}" dt="2025-04-03T16:36:21.678" v="98" actId="20577"/>
        <pc:sldMkLst>
          <pc:docMk/>
          <pc:sldMk cId="3229308981" sldId="262"/>
        </pc:sldMkLst>
        <pc:spChg chg="mod">
          <ac:chgData name="McCoy,Haley" userId="7863d2f6-667a-4b2e-acf7-ac8ceac4da7d" providerId="ADAL" clId="{1148EBAF-DA97-4FE3-9FA7-F61A0CE1FA24}" dt="2025-04-03T16:36:21.678" v="98" actId="20577"/>
          <ac:spMkLst>
            <pc:docMk/>
            <pc:sldMk cId="3229308981" sldId="262"/>
            <ac:spMk id="3" creationId="{34BAF11F-8980-5BB1-BF66-59EB5DC32E13}"/>
          </ac:spMkLst>
        </pc:spChg>
        <pc:picChg chg="mod">
          <ac:chgData name="McCoy,Haley" userId="7863d2f6-667a-4b2e-acf7-ac8ceac4da7d" providerId="ADAL" clId="{1148EBAF-DA97-4FE3-9FA7-F61A0CE1FA24}" dt="2025-04-03T16:36:15.428" v="96" actId="208"/>
          <ac:picMkLst>
            <pc:docMk/>
            <pc:sldMk cId="3229308981" sldId="262"/>
            <ac:picMk id="5" creationId="{3F656BB7-35BF-5B39-79EE-7D5FC6168178}"/>
          </ac:picMkLst>
        </pc:picChg>
        <pc:picChg chg="del">
          <ac:chgData name="McCoy,Haley" userId="7863d2f6-667a-4b2e-acf7-ac8ceac4da7d" providerId="ADAL" clId="{1148EBAF-DA97-4FE3-9FA7-F61A0CE1FA24}" dt="2025-04-03T16:35:50.706" v="84" actId="478"/>
          <ac:picMkLst>
            <pc:docMk/>
            <pc:sldMk cId="3229308981" sldId="262"/>
            <ac:picMk id="6" creationId="{2B499D69-3637-6A49-B0A9-EE6631EBCB91}"/>
          </ac:picMkLst>
        </pc:picChg>
        <pc:picChg chg="add mod">
          <ac:chgData name="McCoy,Haley" userId="7863d2f6-667a-4b2e-acf7-ac8ceac4da7d" providerId="ADAL" clId="{1148EBAF-DA97-4FE3-9FA7-F61A0CE1FA24}" dt="2025-04-03T16:35:57.545" v="88" actId="1582"/>
          <ac:picMkLst>
            <pc:docMk/>
            <pc:sldMk cId="3229308981" sldId="262"/>
            <ac:picMk id="7" creationId="{1264EF85-FCB9-2C40-D7F1-0DF0383F0898}"/>
          </ac:picMkLst>
        </pc:picChg>
      </pc:sldChg>
      <pc:sldChg chg="addSp delSp modSp add mod">
        <pc:chgData name="McCoy,Haley" userId="7863d2f6-667a-4b2e-acf7-ac8ceac4da7d" providerId="ADAL" clId="{1148EBAF-DA97-4FE3-9FA7-F61A0CE1FA24}" dt="2025-04-03T16:37:12.326" v="109" actId="1076"/>
        <pc:sldMkLst>
          <pc:docMk/>
          <pc:sldMk cId="559307706" sldId="263"/>
        </pc:sldMkLst>
        <pc:spChg chg="mod">
          <ac:chgData name="McCoy,Haley" userId="7863d2f6-667a-4b2e-acf7-ac8ceac4da7d" providerId="ADAL" clId="{1148EBAF-DA97-4FE3-9FA7-F61A0CE1FA24}" dt="2025-04-03T16:36:28.865" v="100" actId="20577"/>
          <ac:spMkLst>
            <pc:docMk/>
            <pc:sldMk cId="559307706" sldId="263"/>
            <ac:spMk id="3" creationId="{EFE09332-854E-AD8B-D644-EA0C8D00F5AD}"/>
          </ac:spMkLst>
        </pc:spChg>
        <pc:picChg chg="mod">
          <ac:chgData name="McCoy,Haley" userId="7863d2f6-667a-4b2e-acf7-ac8ceac4da7d" providerId="ADAL" clId="{1148EBAF-DA97-4FE3-9FA7-F61A0CE1FA24}" dt="2025-04-03T16:37:12.326" v="109" actId="1076"/>
          <ac:picMkLst>
            <pc:docMk/>
            <pc:sldMk cId="559307706" sldId="263"/>
            <ac:picMk id="5" creationId="{C72A24D8-B173-BF7B-9DCA-07EDBB0C388A}"/>
          </ac:picMkLst>
        </pc:picChg>
        <pc:picChg chg="del">
          <ac:chgData name="McCoy,Haley" userId="7863d2f6-667a-4b2e-acf7-ac8ceac4da7d" providerId="ADAL" clId="{1148EBAF-DA97-4FE3-9FA7-F61A0CE1FA24}" dt="2025-04-03T16:36:37.991" v="102" actId="478"/>
          <ac:picMkLst>
            <pc:docMk/>
            <pc:sldMk cId="559307706" sldId="263"/>
            <ac:picMk id="6" creationId="{C7E3F185-99F1-0740-71A8-F0C26B2E3F03}"/>
          </ac:picMkLst>
        </pc:picChg>
        <pc:picChg chg="add mod">
          <ac:chgData name="McCoy,Haley" userId="7863d2f6-667a-4b2e-acf7-ac8ceac4da7d" providerId="ADAL" clId="{1148EBAF-DA97-4FE3-9FA7-F61A0CE1FA24}" dt="2025-04-03T16:37:11.126" v="108" actId="1076"/>
          <ac:picMkLst>
            <pc:docMk/>
            <pc:sldMk cId="559307706" sldId="263"/>
            <ac:picMk id="7" creationId="{A1A75165-9AB8-4AC9-AC74-3F373DB22E9C}"/>
          </ac:picMkLst>
        </pc:picChg>
      </pc:sldChg>
      <pc:sldChg chg="addSp delSp modSp new mod">
        <pc:chgData name="McCoy,Haley" userId="7863d2f6-667a-4b2e-acf7-ac8ceac4da7d" providerId="ADAL" clId="{1148EBAF-DA97-4FE3-9FA7-F61A0CE1FA24}" dt="2025-04-03T16:40:16.590" v="300" actId="1076"/>
        <pc:sldMkLst>
          <pc:docMk/>
          <pc:sldMk cId="3955479592" sldId="264"/>
        </pc:sldMkLst>
        <pc:spChg chg="mod">
          <ac:chgData name="McCoy,Haley" userId="7863d2f6-667a-4b2e-acf7-ac8ceac4da7d" providerId="ADAL" clId="{1148EBAF-DA97-4FE3-9FA7-F61A0CE1FA24}" dt="2025-04-03T16:37:18.095" v="138" actId="20577"/>
          <ac:spMkLst>
            <pc:docMk/>
            <pc:sldMk cId="3955479592" sldId="264"/>
            <ac:spMk id="2" creationId="{239668FB-F3FD-0B74-E276-28F3ADEF9F61}"/>
          </ac:spMkLst>
        </pc:spChg>
        <pc:spChg chg="mod">
          <ac:chgData name="McCoy,Haley" userId="7863d2f6-667a-4b2e-acf7-ac8ceac4da7d" providerId="ADAL" clId="{1148EBAF-DA97-4FE3-9FA7-F61A0CE1FA24}" dt="2025-04-03T16:39:44.206" v="294" actId="20577"/>
          <ac:spMkLst>
            <pc:docMk/>
            <pc:sldMk cId="3955479592" sldId="264"/>
            <ac:spMk id="3" creationId="{AE3CE480-FF84-579E-1CA1-FB4F992D8562}"/>
          </ac:spMkLst>
        </pc:spChg>
        <pc:picChg chg="add del mod">
          <ac:chgData name="McCoy,Haley" userId="7863d2f6-667a-4b2e-acf7-ac8ceac4da7d" providerId="ADAL" clId="{1148EBAF-DA97-4FE3-9FA7-F61A0CE1FA24}" dt="2025-04-03T16:39:45.958" v="295" actId="478"/>
          <ac:picMkLst>
            <pc:docMk/>
            <pc:sldMk cId="3955479592" sldId="264"/>
            <ac:picMk id="5" creationId="{496AB4AA-9C6B-8398-CFDD-24C2379BBFEE}"/>
          </ac:picMkLst>
        </pc:picChg>
        <pc:picChg chg="add mod">
          <ac:chgData name="McCoy,Haley" userId="7863d2f6-667a-4b2e-acf7-ac8ceac4da7d" providerId="ADAL" clId="{1148EBAF-DA97-4FE3-9FA7-F61A0CE1FA24}" dt="2025-04-03T16:40:16.590" v="300" actId="1076"/>
          <ac:picMkLst>
            <pc:docMk/>
            <pc:sldMk cId="3955479592" sldId="264"/>
            <ac:picMk id="7" creationId="{F95C5601-1D0B-E604-BC32-F5DCF5FA01B7}"/>
          </ac:picMkLst>
        </pc:picChg>
      </pc:sldChg>
      <pc:sldChg chg="addSp modSp new mod">
        <pc:chgData name="McCoy,Haley" userId="7863d2f6-667a-4b2e-acf7-ac8ceac4da7d" providerId="ADAL" clId="{1148EBAF-DA97-4FE3-9FA7-F61A0CE1FA24}" dt="2025-04-03T16:43:00.870" v="604" actId="1582"/>
        <pc:sldMkLst>
          <pc:docMk/>
          <pc:sldMk cId="1404752846" sldId="265"/>
        </pc:sldMkLst>
        <pc:spChg chg="mod">
          <ac:chgData name="McCoy,Haley" userId="7863d2f6-667a-4b2e-acf7-ac8ceac4da7d" providerId="ADAL" clId="{1148EBAF-DA97-4FE3-9FA7-F61A0CE1FA24}" dt="2025-04-03T16:40:23.978" v="324" actId="20577"/>
          <ac:spMkLst>
            <pc:docMk/>
            <pc:sldMk cId="1404752846" sldId="265"/>
            <ac:spMk id="2" creationId="{81025D08-58E7-6DB3-6724-EC1A84E964D2}"/>
          </ac:spMkLst>
        </pc:spChg>
        <pc:spChg chg="mod">
          <ac:chgData name="McCoy,Haley" userId="7863d2f6-667a-4b2e-acf7-ac8ceac4da7d" providerId="ADAL" clId="{1148EBAF-DA97-4FE3-9FA7-F61A0CE1FA24}" dt="2025-04-03T16:42:51.276" v="600" actId="20577"/>
          <ac:spMkLst>
            <pc:docMk/>
            <pc:sldMk cId="1404752846" sldId="265"/>
            <ac:spMk id="3" creationId="{4CCB6A67-6584-ED77-844B-A08C386FCE6E}"/>
          </ac:spMkLst>
        </pc:spChg>
        <pc:picChg chg="add mod">
          <ac:chgData name="McCoy,Haley" userId="7863d2f6-667a-4b2e-acf7-ac8ceac4da7d" providerId="ADAL" clId="{1148EBAF-DA97-4FE3-9FA7-F61A0CE1FA24}" dt="2025-04-03T16:43:00.870" v="604" actId="1582"/>
          <ac:picMkLst>
            <pc:docMk/>
            <pc:sldMk cId="1404752846" sldId="265"/>
            <ac:picMk id="5" creationId="{E7499143-CB65-48C9-7245-9C7AEF8E23EC}"/>
          </ac:picMkLst>
        </pc:picChg>
      </pc:sldChg>
      <pc:sldChg chg="modSp new mod">
        <pc:chgData name="McCoy,Haley" userId="7863d2f6-667a-4b2e-acf7-ac8ceac4da7d" providerId="ADAL" clId="{1148EBAF-DA97-4FE3-9FA7-F61A0CE1FA24}" dt="2025-04-03T16:43:57.284" v="774" actId="20577"/>
        <pc:sldMkLst>
          <pc:docMk/>
          <pc:sldMk cId="2951651546" sldId="266"/>
        </pc:sldMkLst>
        <pc:spChg chg="mod">
          <ac:chgData name="McCoy,Haley" userId="7863d2f6-667a-4b2e-acf7-ac8ceac4da7d" providerId="ADAL" clId="{1148EBAF-DA97-4FE3-9FA7-F61A0CE1FA24}" dt="2025-04-03T16:43:11.005" v="627" actId="20577"/>
          <ac:spMkLst>
            <pc:docMk/>
            <pc:sldMk cId="2951651546" sldId="266"/>
            <ac:spMk id="2" creationId="{A745E72F-65E2-3B2D-5309-6F08DD985A7F}"/>
          </ac:spMkLst>
        </pc:spChg>
        <pc:spChg chg="mod">
          <ac:chgData name="McCoy,Haley" userId="7863d2f6-667a-4b2e-acf7-ac8ceac4da7d" providerId="ADAL" clId="{1148EBAF-DA97-4FE3-9FA7-F61A0CE1FA24}" dt="2025-04-03T16:43:57.284" v="774" actId="20577"/>
          <ac:spMkLst>
            <pc:docMk/>
            <pc:sldMk cId="2951651546" sldId="266"/>
            <ac:spMk id="3" creationId="{7EACD904-C561-9AD0-E579-7D647DA6D2DD}"/>
          </ac:spMkLst>
        </pc:spChg>
      </pc:sldChg>
      <pc:sldChg chg="addSp modSp new mod">
        <pc:chgData name="McCoy,Haley" userId="7863d2f6-667a-4b2e-acf7-ac8ceac4da7d" providerId="ADAL" clId="{1148EBAF-DA97-4FE3-9FA7-F61A0CE1FA24}" dt="2025-04-03T16:45:22.975" v="982" actId="1582"/>
        <pc:sldMkLst>
          <pc:docMk/>
          <pc:sldMk cId="880374940" sldId="267"/>
        </pc:sldMkLst>
        <pc:spChg chg="mod">
          <ac:chgData name="McCoy,Haley" userId="7863d2f6-667a-4b2e-acf7-ac8ceac4da7d" providerId="ADAL" clId="{1148EBAF-DA97-4FE3-9FA7-F61A0CE1FA24}" dt="2025-04-03T16:44:06.938" v="799" actId="20577"/>
          <ac:spMkLst>
            <pc:docMk/>
            <pc:sldMk cId="880374940" sldId="267"/>
            <ac:spMk id="2" creationId="{5EC490CC-14F4-F8B8-BA6C-CA44DC01404E}"/>
          </ac:spMkLst>
        </pc:spChg>
        <pc:spChg chg="mod">
          <ac:chgData name="McCoy,Haley" userId="7863d2f6-667a-4b2e-acf7-ac8ceac4da7d" providerId="ADAL" clId="{1148EBAF-DA97-4FE3-9FA7-F61A0CE1FA24}" dt="2025-04-03T16:45:16.565" v="980" actId="20577"/>
          <ac:spMkLst>
            <pc:docMk/>
            <pc:sldMk cId="880374940" sldId="267"/>
            <ac:spMk id="3" creationId="{62C9AEED-C14C-CE1D-2E01-D7A7232A9B8A}"/>
          </ac:spMkLst>
        </pc:spChg>
        <pc:picChg chg="add mod">
          <ac:chgData name="McCoy,Haley" userId="7863d2f6-667a-4b2e-acf7-ac8ceac4da7d" providerId="ADAL" clId="{1148EBAF-DA97-4FE3-9FA7-F61A0CE1FA24}" dt="2025-04-03T16:45:22.975" v="982" actId="1582"/>
          <ac:picMkLst>
            <pc:docMk/>
            <pc:sldMk cId="880374940" sldId="267"/>
            <ac:picMk id="5" creationId="{09EE858E-2FE3-5048-A96F-082B430739F5}"/>
          </ac:picMkLst>
        </pc:picChg>
      </pc:sldChg>
      <pc:sldChg chg="addSp modSp new mod">
        <pc:chgData name="McCoy,Haley" userId="7863d2f6-667a-4b2e-acf7-ac8ceac4da7d" providerId="ADAL" clId="{1148EBAF-DA97-4FE3-9FA7-F61A0CE1FA24}" dt="2025-04-03T16:47:52.180" v="1170" actId="1582"/>
        <pc:sldMkLst>
          <pc:docMk/>
          <pc:sldMk cId="3402417033" sldId="268"/>
        </pc:sldMkLst>
        <pc:spChg chg="mod">
          <ac:chgData name="McCoy,Haley" userId="7863d2f6-667a-4b2e-acf7-ac8ceac4da7d" providerId="ADAL" clId="{1148EBAF-DA97-4FE3-9FA7-F61A0CE1FA24}" dt="2025-04-03T16:45:32.557" v="1000" actId="20577"/>
          <ac:spMkLst>
            <pc:docMk/>
            <pc:sldMk cId="3402417033" sldId="268"/>
            <ac:spMk id="2" creationId="{4EC39720-94D9-F2F6-A714-A01450DBE845}"/>
          </ac:spMkLst>
        </pc:spChg>
        <pc:spChg chg="mod">
          <ac:chgData name="McCoy,Haley" userId="7863d2f6-667a-4b2e-acf7-ac8ceac4da7d" providerId="ADAL" clId="{1148EBAF-DA97-4FE3-9FA7-F61A0CE1FA24}" dt="2025-04-03T16:47:45.379" v="1167" actId="20577"/>
          <ac:spMkLst>
            <pc:docMk/>
            <pc:sldMk cId="3402417033" sldId="268"/>
            <ac:spMk id="3" creationId="{3C394DE5-60F6-E70D-4336-C273A5A7FC95}"/>
          </ac:spMkLst>
        </pc:spChg>
        <pc:picChg chg="add mod">
          <ac:chgData name="McCoy,Haley" userId="7863d2f6-667a-4b2e-acf7-ac8ceac4da7d" providerId="ADAL" clId="{1148EBAF-DA97-4FE3-9FA7-F61A0CE1FA24}" dt="2025-04-03T16:47:52.180" v="1170" actId="1582"/>
          <ac:picMkLst>
            <pc:docMk/>
            <pc:sldMk cId="3402417033" sldId="268"/>
            <ac:picMk id="5" creationId="{782AE340-8D69-65AD-DBE5-2F43D99ABF9C}"/>
          </ac:picMkLst>
        </pc:picChg>
        <pc:picChg chg="add mod">
          <ac:chgData name="McCoy,Haley" userId="7863d2f6-667a-4b2e-acf7-ac8ceac4da7d" providerId="ADAL" clId="{1148EBAF-DA97-4FE3-9FA7-F61A0CE1FA24}" dt="2025-04-03T16:47:52.180" v="1170" actId="1582"/>
          <ac:picMkLst>
            <pc:docMk/>
            <pc:sldMk cId="3402417033" sldId="268"/>
            <ac:picMk id="7" creationId="{BB47FA2D-6CB3-99DA-F2A6-439FB19D2D3F}"/>
          </ac:picMkLst>
        </pc:picChg>
      </pc:sldChg>
      <pc:sldChg chg="addSp delSp modSp new mod">
        <pc:chgData name="McCoy,Haley" userId="7863d2f6-667a-4b2e-acf7-ac8ceac4da7d" providerId="ADAL" clId="{1148EBAF-DA97-4FE3-9FA7-F61A0CE1FA24}" dt="2025-04-03T16:50:47.700" v="1338" actId="20577"/>
        <pc:sldMkLst>
          <pc:docMk/>
          <pc:sldMk cId="2956012441" sldId="269"/>
        </pc:sldMkLst>
        <pc:spChg chg="mod">
          <ac:chgData name="McCoy,Haley" userId="7863d2f6-667a-4b2e-acf7-ac8ceac4da7d" providerId="ADAL" clId="{1148EBAF-DA97-4FE3-9FA7-F61A0CE1FA24}" dt="2025-04-03T16:48:02.447" v="1185" actId="20577"/>
          <ac:spMkLst>
            <pc:docMk/>
            <pc:sldMk cId="2956012441" sldId="269"/>
            <ac:spMk id="2" creationId="{5570A4EC-8B4C-769A-CCAC-3B2BBD65618E}"/>
          </ac:spMkLst>
        </pc:spChg>
        <pc:spChg chg="add del mod">
          <ac:chgData name="McCoy,Haley" userId="7863d2f6-667a-4b2e-acf7-ac8ceac4da7d" providerId="ADAL" clId="{1148EBAF-DA97-4FE3-9FA7-F61A0CE1FA24}" dt="2025-04-03T16:50:47.700" v="1338" actId="20577"/>
          <ac:spMkLst>
            <pc:docMk/>
            <pc:sldMk cId="2956012441" sldId="269"/>
            <ac:spMk id="3" creationId="{D47810E5-6D90-7482-B3EC-228949D49C1E}"/>
          </ac:spMkLst>
        </pc:spChg>
        <pc:spChg chg="add mod">
          <ac:chgData name="McCoy,Haley" userId="7863d2f6-667a-4b2e-acf7-ac8ceac4da7d" providerId="ADAL" clId="{1148EBAF-DA97-4FE3-9FA7-F61A0CE1FA24}" dt="2025-04-03T16:50:07.581" v="1209" actId="1076"/>
          <ac:spMkLst>
            <pc:docMk/>
            <pc:sldMk cId="2956012441" sldId="269"/>
            <ac:spMk id="6" creationId="{72CFA1E4-EA4B-D730-311E-80DC8835FD02}"/>
          </ac:spMkLst>
        </pc:spChg>
        <pc:picChg chg="add mod">
          <ac:chgData name="McCoy,Haley" userId="7863d2f6-667a-4b2e-acf7-ac8ceac4da7d" providerId="ADAL" clId="{1148EBAF-DA97-4FE3-9FA7-F61A0CE1FA24}" dt="2025-04-03T16:50:14.043" v="1212" actId="1582"/>
          <ac:picMkLst>
            <pc:docMk/>
            <pc:sldMk cId="2956012441" sldId="269"/>
            <ac:picMk id="5" creationId="{817F235C-1DE4-D104-EF4C-523920F50FAE}"/>
          </ac:picMkLst>
        </pc:picChg>
        <pc:picChg chg="add del mod ord">
          <ac:chgData name="McCoy,Haley" userId="7863d2f6-667a-4b2e-acf7-ac8ceac4da7d" providerId="ADAL" clId="{1148EBAF-DA97-4FE3-9FA7-F61A0CE1FA24}" dt="2025-04-03T16:49:42.394" v="1200" actId="22"/>
          <ac:picMkLst>
            <pc:docMk/>
            <pc:sldMk cId="2956012441" sldId="269"/>
            <ac:picMk id="8" creationId="{3AA19FF3-AD26-7325-81DC-7C4DC601DF59}"/>
          </ac:picMkLst>
        </pc:picChg>
        <pc:picChg chg="add mod">
          <ac:chgData name="McCoy,Haley" userId="7863d2f6-667a-4b2e-acf7-ac8ceac4da7d" providerId="ADAL" clId="{1148EBAF-DA97-4FE3-9FA7-F61A0CE1FA24}" dt="2025-04-03T16:50:42.215" v="1327" actId="1076"/>
          <ac:picMkLst>
            <pc:docMk/>
            <pc:sldMk cId="2956012441" sldId="269"/>
            <ac:picMk id="10" creationId="{50FB37D5-08D3-E969-62FF-BE701835EA4E}"/>
          </ac:picMkLst>
        </pc:picChg>
      </pc:sldChg>
      <pc:sldChg chg="modSp new mod">
        <pc:chgData name="McCoy,Haley" userId="7863d2f6-667a-4b2e-acf7-ac8ceac4da7d" providerId="ADAL" clId="{1148EBAF-DA97-4FE3-9FA7-F61A0CE1FA24}" dt="2025-04-03T16:51:58.782" v="1680" actId="5793"/>
        <pc:sldMkLst>
          <pc:docMk/>
          <pc:sldMk cId="3624592128" sldId="270"/>
        </pc:sldMkLst>
        <pc:spChg chg="mod">
          <ac:chgData name="McCoy,Haley" userId="7863d2f6-667a-4b2e-acf7-ac8ceac4da7d" providerId="ADAL" clId="{1148EBAF-DA97-4FE3-9FA7-F61A0CE1FA24}" dt="2025-04-03T16:51:12.694" v="1359" actId="20577"/>
          <ac:spMkLst>
            <pc:docMk/>
            <pc:sldMk cId="3624592128" sldId="270"/>
            <ac:spMk id="2" creationId="{29A6FE76-6A47-A052-4E30-DEFA81729006}"/>
          </ac:spMkLst>
        </pc:spChg>
        <pc:spChg chg="mod">
          <ac:chgData name="McCoy,Haley" userId="7863d2f6-667a-4b2e-acf7-ac8ceac4da7d" providerId="ADAL" clId="{1148EBAF-DA97-4FE3-9FA7-F61A0CE1FA24}" dt="2025-04-03T16:51:58.782" v="1680" actId="5793"/>
          <ac:spMkLst>
            <pc:docMk/>
            <pc:sldMk cId="3624592128" sldId="270"/>
            <ac:spMk id="3" creationId="{114E9F1F-317A-3F17-CBDD-01612FD8081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0793D-C974-80C5-CDBB-ECA36087EA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A16EBC-E4E9-1EB9-727B-A1295B7F10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2174C1-D845-1566-4B79-C293C1D56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3D956-715A-4BD5-A11F-8C9739150C5B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EE8E9A-069D-6076-BEBB-5CCDFA3CC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A1DCC-2B44-1B0B-0D3D-03A749BE3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BF54-61F6-4581-9607-B1047C8F0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965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B0EAA-1F7B-22B8-9CD0-7EF999698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B58D4E-FF25-8E26-1BCA-66423E3AFE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8ADE25-0FB4-8790-3A8B-683F5384E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3D956-715A-4BD5-A11F-8C9739150C5B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7F08E7-9C92-F7A7-0A75-364F5795A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7FDDF-C75A-E125-B81D-78BBF7DA1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BF54-61F6-4581-9607-B1047C8F0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74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9C3699-3171-BB69-8150-2AF0088CD4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731C3A-D444-0F45-8D4C-D2F07F39B3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A33995-8852-82CE-532E-A3E37B5A3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3D956-715A-4BD5-A11F-8C9739150C5B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C4A4E-0158-4F59-BDB9-8422D8B1B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405812-D16E-94CB-216D-EAC39024C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BF54-61F6-4581-9607-B1047C8F0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96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6466E-35C7-7BA6-258C-7CF01988A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D09DED-DE02-B25C-DFA9-639EEA540C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E220FD-5E51-689D-C6BE-8A47A4AB9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3D956-715A-4BD5-A11F-8C9739150C5B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9DB3B3-0482-5071-CEE5-22F9C3587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407613-8F92-9750-5368-E428B4966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BF54-61F6-4581-9607-B1047C8F0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251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B64A3-6C02-B4DE-25DC-4ED392EAC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2E521B-E13C-F392-284D-DE1626A777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431FEC-5EF6-FD8E-283E-95B551926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3D956-715A-4BD5-A11F-8C9739150C5B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8E926B-E283-07A4-4E84-10BE429C4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A0D74C-CFEE-6B57-B9D0-DBCE7DDC4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BF54-61F6-4581-9607-B1047C8F0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78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A08DE-2B57-21DF-EC05-E936E516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66C178-B7DC-09D3-1144-A5711A512F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36AE94-3C67-477C-BA77-DE489AEFBE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3A973-A52A-687E-8481-A10F12DD7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3D956-715A-4BD5-A11F-8C9739150C5B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79DB68-3B6A-A7A1-6671-289FF0E55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385B43-6800-B2F7-C31B-1B907957C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BF54-61F6-4581-9607-B1047C8F0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8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FF640-7847-2A82-C3F9-DC1E32EE3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FF1F50-66F8-5A82-B912-D6A26275D5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AB598-1409-3102-BC5C-24D1B3FF74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CC982B-8941-1387-EA24-BDD710A61D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D375F8-CAC9-5155-4E3E-1B7BEA4635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84A4C6-5AF6-2047-E2B7-9D0E7ECA2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3D956-715A-4BD5-A11F-8C9739150C5B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612A0C-D220-E6A5-AF39-A479D2969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68C343-F76C-D627-4A14-54F07F2C0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BF54-61F6-4581-9607-B1047C8F0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62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2382C-DA34-2C64-3800-0BCC39C4E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6266F-E95F-B34B-4345-95E98C644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3D956-715A-4BD5-A11F-8C9739150C5B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3151-3D93-6EBD-8466-473FB4B1A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793EC4-7C6D-A59B-A133-C84A99586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BF54-61F6-4581-9607-B1047C8F0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76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CEB51C-BDF5-E943-2555-135B4976B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3D956-715A-4BD5-A11F-8C9739150C5B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3ECC7E-6219-761E-CB5C-3B4B7AB87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12927F-EB3D-F442-85AC-89622CDBA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BF54-61F6-4581-9607-B1047C8F0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321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236D5-D32F-2A50-5547-1405406B7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E2840-81BE-AD2A-C0A0-5F412A24A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910F59-2C23-3971-0A8C-94A272F365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310855-6D09-2CB5-0DBB-BB8A0D8C0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3D956-715A-4BD5-A11F-8C9739150C5B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520CBF-7159-418B-00A6-C7E5EB7F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B74A35-E68F-4450-6F14-AA3F544C5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BF54-61F6-4581-9607-B1047C8F0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5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5B8AE-EC4E-F202-819E-FA4106F97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C439D7-C243-59AC-5DFF-0213A400DE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8C7CBB-F286-9A82-DD7C-1D62665445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6CAAE-391E-24D8-29AF-1C4FEB4FA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3D956-715A-4BD5-A11F-8C9739150C5B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4587F6-4804-8772-3009-14AC879B7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976C5-CF12-3209-A640-5FFFB6160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ABF54-61F6-4581-9607-B1047C8F0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673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1E2F62-7604-487D-B84F-6FAF88BB9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951895-BAAE-B6B7-F53F-371F0EE0F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204CB2-4787-B706-104C-D3CD5B67D7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A3D956-715A-4BD5-A11F-8C9739150C5B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A6F219-8D27-A904-E420-DB02BE5E65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065056-D55D-3704-7C32-ED2365597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AABF54-61F6-4581-9607-B1047C8F0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804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36E2A-7547-92A3-BEDB-F0CEBC1989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Cued-recall Word Pairs Experiment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9572EE-D15E-E2E1-C866-9B09EBCAEC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tutorial</a:t>
            </a:r>
          </a:p>
        </p:txBody>
      </p:sp>
    </p:spTree>
    <p:extLst>
      <p:ext uri="{BB962C8B-B14F-4D97-AF65-F5344CB8AC3E}">
        <p14:creationId xmlns:p14="http://schemas.microsoft.com/office/powerpoint/2010/main" val="32536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25D08-58E7-6DB3-6724-EC1A84E96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Come up with word pairs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CB6A67-6584-ED77-844B-A08C386FCE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Come up with 10 related word pairs and 10 unrelated word pairs</a:t>
            </a:r>
          </a:p>
          <a:p>
            <a:r>
              <a:rPr lang="en-US" dirty="0"/>
              <a:t>Related example:</a:t>
            </a:r>
          </a:p>
          <a:p>
            <a:pPr lvl="1"/>
            <a:r>
              <a:rPr lang="en-US" dirty="0"/>
              <a:t>doctor – nurse</a:t>
            </a:r>
          </a:p>
          <a:p>
            <a:r>
              <a:rPr lang="en-US" dirty="0"/>
              <a:t>Unrelated example:</a:t>
            </a:r>
          </a:p>
          <a:p>
            <a:pPr lvl="1"/>
            <a:r>
              <a:rPr lang="en-US" dirty="0"/>
              <a:t>cup – driveway </a:t>
            </a:r>
          </a:p>
          <a:p>
            <a:r>
              <a:rPr lang="en-US" dirty="0"/>
              <a:t>Put them in your excel sheet </a:t>
            </a:r>
          </a:p>
          <a:p>
            <a:r>
              <a:rPr lang="en-US" dirty="0"/>
              <a:t>Related = 1, unrelated = 0</a:t>
            </a:r>
          </a:p>
          <a:p>
            <a:r>
              <a:rPr lang="en-US" dirty="0"/>
              <a:t>Cue = first word</a:t>
            </a:r>
          </a:p>
          <a:p>
            <a:r>
              <a:rPr lang="en-US" dirty="0"/>
              <a:t>Answer = second word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499143-CB65-48C9-7245-9C7AEF8E2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0038" y="2955281"/>
            <a:ext cx="5778815" cy="2737947"/>
          </a:xfrm>
          <a:prstGeom prst="rect">
            <a:avLst/>
          </a:prstGeom>
          <a:ln w="28575">
            <a:solidFill>
              <a:srgbClr val="2ED2CE"/>
            </a:solidFill>
          </a:ln>
        </p:spPr>
      </p:pic>
    </p:spTree>
    <p:extLst>
      <p:ext uri="{BB962C8B-B14F-4D97-AF65-F5344CB8AC3E}">
        <p14:creationId xmlns:p14="http://schemas.microsoft.com/office/powerpoint/2010/main" val="1404752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5E72F-65E2-3B2D-5309-6F08DD985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your excel sheet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ACD904-C561-9AD0-E579-7D647DA6D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Save it in the experiment folder you made earlier</a:t>
            </a:r>
          </a:p>
          <a:p>
            <a:r>
              <a:rPr lang="en-US" dirty="0"/>
              <a:t>Call it “</a:t>
            </a:r>
            <a:r>
              <a:rPr lang="en-US" dirty="0" err="1"/>
              <a:t>wordpairs_conditions</a:t>
            </a:r>
            <a:r>
              <a:rPr lang="en-US" dirty="0"/>
              <a:t>”</a:t>
            </a:r>
          </a:p>
          <a:p>
            <a:r>
              <a:rPr lang="en-US" dirty="0"/>
              <a:t>Close it when you’re done</a:t>
            </a:r>
          </a:p>
          <a:p>
            <a:r>
              <a:rPr lang="en-US" dirty="0"/>
              <a:t>Go back to </a:t>
            </a:r>
            <a:r>
              <a:rPr lang="en-US" dirty="0" err="1"/>
              <a:t>psychopy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1651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490CC-14F4-F8B8-BA6C-CA44DC01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your </a:t>
            </a:r>
            <a:r>
              <a:rPr lang="en-US" dirty="0" err="1"/>
              <a:t>wp_trials</a:t>
            </a:r>
            <a:r>
              <a:rPr lang="en-US" dirty="0"/>
              <a:t> routine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9AEED-C14C-CE1D-2E01-D7A7232A9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a text element</a:t>
            </a:r>
          </a:p>
          <a:p>
            <a:r>
              <a:rPr lang="en-US" dirty="0"/>
              <a:t>Call it “display”</a:t>
            </a:r>
          </a:p>
          <a:p>
            <a:r>
              <a:rPr lang="en-US" dirty="0"/>
              <a:t>Start: 0.5</a:t>
            </a:r>
          </a:p>
          <a:p>
            <a:r>
              <a:rPr lang="en-US" dirty="0"/>
              <a:t>Duration: 5</a:t>
            </a:r>
          </a:p>
          <a:p>
            <a:r>
              <a:rPr lang="en-US" dirty="0"/>
              <a:t>Text: $</a:t>
            </a:r>
            <a:r>
              <a:rPr lang="en-US" dirty="0" err="1"/>
              <a:t>word_pair</a:t>
            </a:r>
            <a:endParaRPr lang="en-US" dirty="0"/>
          </a:p>
          <a:p>
            <a:pPr lvl="1"/>
            <a:r>
              <a:rPr lang="en-US" dirty="0"/>
              <a:t>Dollar sign is important</a:t>
            </a:r>
          </a:p>
          <a:p>
            <a:r>
              <a:rPr lang="en-US" dirty="0"/>
              <a:t>SET EVERY REPEAT</a:t>
            </a:r>
          </a:p>
          <a:p>
            <a:pPr lvl="1"/>
            <a:r>
              <a:rPr lang="en-US" dirty="0"/>
              <a:t>Or else it will not work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EE858E-2FE3-5048-A96F-082B43073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001" y="1600106"/>
            <a:ext cx="6216970" cy="3657788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</p:spTree>
    <p:extLst>
      <p:ext uri="{BB962C8B-B14F-4D97-AF65-F5344CB8AC3E}">
        <p14:creationId xmlns:p14="http://schemas.microsoft.com/office/powerpoint/2010/main" val="880374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39720-94D9-F2F6-A714-A01450DBE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new routine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94DE5-60F6-E70D-4336-C273A5A7FC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 it “</a:t>
            </a:r>
            <a:r>
              <a:rPr lang="en-US" dirty="0" err="1"/>
              <a:t>cued_recall</a:t>
            </a:r>
            <a:r>
              <a:rPr lang="en-US" dirty="0"/>
              <a:t>”</a:t>
            </a:r>
          </a:p>
          <a:p>
            <a:r>
              <a:rPr lang="en-US" dirty="0"/>
              <a:t>Add a text element</a:t>
            </a:r>
          </a:p>
          <a:p>
            <a:r>
              <a:rPr lang="en-US" dirty="0"/>
              <a:t>Call it </a:t>
            </a:r>
            <a:r>
              <a:rPr lang="en-US" dirty="0" err="1"/>
              <a:t>cue_display</a:t>
            </a:r>
            <a:endParaRPr lang="en-US" dirty="0"/>
          </a:p>
          <a:p>
            <a:r>
              <a:rPr lang="en-US" dirty="0"/>
              <a:t>Start: 0.5</a:t>
            </a:r>
          </a:p>
          <a:p>
            <a:r>
              <a:rPr lang="en-US" dirty="0"/>
              <a:t>Duration: 10</a:t>
            </a:r>
          </a:p>
          <a:p>
            <a:r>
              <a:rPr lang="en-US" dirty="0"/>
              <a:t>Text: $cue</a:t>
            </a:r>
          </a:p>
          <a:p>
            <a:r>
              <a:rPr lang="en-US" dirty="0"/>
              <a:t>Set every repeat</a:t>
            </a:r>
          </a:p>
          <a:p>
            <a:r>
              <a:rPr lang="en-US" dirty="0"/>
              <a:t>In layout, set position to (0, 0.3)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2AE340-8D69-65AD-DBE5-2F43D99AB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906" y="502926"/>
            <a:ext cx="6039160" cy="3283119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47FA2D-6CB3-99DA-F2A6-439FB19D2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4136" y="4254407"/>
            <a:ext cx="5988358" cy="844593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</p:spTree>
    <p:extLst>
      <p:ext uri="{BB962C8B-B14F-4D97-AF65-F5344CB8AC3E}">
        <p14:creationId xmlns:p14="http://schemas.microsoft.com/office/powerpoint/2010/main" val="34024170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0A4EC-8B4C-769A-CCAC-3B2BBD656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textbox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810E5-6D90-7482-B3EC-228949D49C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 it </a:t>
            </a:r>
            <a:r>
              <a:rPr lang="en-US" dirty="0" err="1"/>
              <a:t>recall_resp</a:t>
            </a:r>
            <a:endParaRPr lang="en-US" dirty="0"/>
          </a:p>
          <a:p>
            <a:r>
              <a:rPr lang="en-US" dirty="0"/>
              <a:t>Start: 0.5</a:t>
            </a:r>
          </a:p>
          <a:p>
            <a:r>
              <a:rPr lang="en-US" dirty="0"/>
              <a:t>Duration: 10</a:t>
            </a:r>
          </a:p>
          <a:p>
            <a:r>
              <a:rPr lang="en-US" dirty="0"/>
              <a:t>Editable checked</a:t>
            </a:r>
          </a:p>
          <a:p>
            <a:r>
              <a:rPr lang="en-US" dirty="0"/>
              <a:t>No text</a:t>
            </a:r>
          </a:p>
          <a:p>
            <a:r>
              <a:rPr lang="en-US" dirty="0"/>
              <a:t>Placeholder text</a:t>
            </a:r>
          </a:p>
          <a:p>
            <a:pPr lvl="1"/>
            <a:r>
              <a:rPr lang="en-US" dirty="0"/>
              <a:t>Can stay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7F235C-1DE4-D104-EF4C-523920F50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4296" y="156771"/>
            <a:ext cx="2039207" cy="2738829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  <p:sp>
        <p:nvSpPr>
          <p:cNvPr id="6" name="Explosion: 8 Points 5">
            <a:extLst>
              <a:ext uri="{FF2B5EF4-FFF2-40B4-BE49-F238E27FC236}">
                <a16:creationId xmlns:a16="http://schemas.microsoft.com/office/drawing/2014/main" id="{72CFA1E4-EA4B-D730-311E-80DC8835FD02}"/>
              </a:ext>
            </a:extLst>
          </p:cNvPr>
          <p:cNvSpPr/>
          <p:nvPr/>
        </p:nvSpPr>
        <p:spPr>
          <a:xfrm>
            <a:off x="10202137" y="2039938"/>
            <a:ext cx="1703523" cy="1193120"/>
          </a:xfrm>
          <a:prstGeom prst="irregularSeal1">
            <a:avLst/>
          </a:prstGeom>
          <a:noFill/>
          <a:ln w="38100">
            <a:solidFill>
              <a:srgbClr val="2ED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FB37D5-08D3-E969-62FF-BE701835EA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2598" y="1526185"/>
            <a:ext cx="5664491" cy="5283472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</p:spTree>
    <p:extLst>
      <p:ext uri="{BB962C8B-B14F-4D97-AF65-F5344CB8AC3E}">
        <p14:creationId xmlns:p14="http://schemas.microsoft.com/office/powerpoint/2010/main" val="2956012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6FE76-6A47-A052-4E30-DEFA81729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the 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4E9F1F-317A-3F17-CBDD-01612FD808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Now test it! See if it works!</a:t>
            </a:r>
          </a:p>
          <a:p>
            <a:r>
              <a:rPr lang="en-US" dirty="0"/>
              <a:t>If it doesn’t, see if you can figure out what went wrong</a:t>
            </a:r>
          </a:p>
          <a:p>
            <a:r>
              <a:rPr lang="en-US" dirty="0"/>
              <a:t>Be sure to ask your instructor or google for help	</a:t>
            </a:r>
          </a:p>
          <a:p>
            <a:pPr lvl="1"/>
            <a:r>
              <a:rPr lang="en-US" dirty="0"/>
              <a:t>Pavlovia.com can be helpful too!</a:t>
            </a:r>
          </a:p>
          <a:p>
            <a:r>
              <a:rPr lang="en-US" dirty="0"/>
              <a:t>If it does, check out the data when you’re done! See if you can figure out how you can get the information you need from it</a:t>
            </a:r>
          </a:p>
          <a:p>
            <a:r>
              <a:rPr lang="en-US" dirty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59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B7EDD-4433-D25E-532E-82E73783D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</a:t>
            </a:r>
            <a:r>
              <a:rPr lang="en-US" dirty="0" err="1"/>
              <a:t>PsychoPy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A243F-EB57-0F5E-05F1-692F62A03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don’t have it downloaded or aren’t using a cog lab laptop, find instructions on how to download it on Canvas!</a:t>
            </a:r>
          </a:p>
          <a:p>
            <a:r>
              <a:rPr lang="en-US" dirty="0"/>
              <a:t>Open up </a:t>
            </a:r>
            <a:r>
              <a:rPr lang="en-US" dirty="0" err="1"/>
              <a:t>PsychoPy</a:t>
            </a:r>
            <a:r>
              <a:rPr lang="en-US" dirty="0"/>
              <a:t> (it will likely take a few minutes to load, don’t worry)</a:t>
            </a:r>
          </a:p>
          <a:p>
            <a:r>
              <a:rPr lang="en-US" dirty="0"/>
              <a:t>You should see three windows: builder, coder, runner</a:t>
            </a:r>
          </a:p>
          <a:p>
            <a:r>
              <a:rPr lang="en-US" dirty="0"/>
              <a:t>We’ll be working in builder! </a:t>
            </a:r>
          </a:p>
          <a:p>
            <a:r>
              <a:rPr lang="en-US" dirty="0"/>
              <a:t>Make sure to maximize the window!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37A725-7605-5D74-E3A3-97521B31A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0300" y="3429000"/>
            <a:ext cx="1474127" cy="1961337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7A0EF1-3E03-1493-3BDA-AE60FFE7E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9671" y="153311"/>
            <a:ext cx="3735957" cy="1537377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</p:spTree>
    <p:extLst>
      <p:ext uri="{BB962C8B-B14F-4D97-AF65-F5344CB8AC3E}">
        <p14:creationId xmlns:p14="http://schemas.microsoft.com/office/powerpoint/2010/main" val="1706187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DF65B-FA12-7A0C-A6AB-AC46A978F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Orient yourself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B2746-E990-2E63-ACA9-FE5C280C75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Note what you see</a:t>
            </a:r>
          </a:p>
          <a:p>
            <a:r>
              <a:rPr lang="en-US" dirty="0"/>
              <a:t>There should be a menu on the right-hand side</a:t>
            </a:r>
          </a:p>
          <a:p>
            <a:r>
              <a:rPr lang="en-US" dirty="0"/>
              <a:t>A blue “trial” routine at the bottom</a:t>
            </a:r>
          </a:p>
          <a:p>
            <a:r>
              <a:rPr lang="en-US" dirty="0"/>
              <a:t>A menu at the top (with file, edit,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3F7D32-9AFB-B37B-55E9-F381838EF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4934" y="681037"/>
            <a:ext cx="3128351" cy="4600081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A55187-1FE5-C774-D4FA-C826814A2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9693" y="5072207"/>
            <a:ext cx="3314870" cy="1581231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C2809A-06A3-77CC-F3FC-DC348C594B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354" y="4055954"/>
            <a:ext cx="4254719" cy="539778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</p:spTree>
    <p:extLst>
      <p:ext uri="{BB962C8B-B14F-4D97-AF65-F5344CB8AC3E}">
        <p14:creationId xmlns:p14="http://schemas.microsoft.com/office/powerpoint/2010/main" val="2607562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40808-F460-F974-1767-15CC0A9C8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Right-click the blue trial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E7015-AB63-4158-D65C-0F8D1DAFC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Rename it “welcome”</a:t>
            </a:r>
          </a:p>
          <a:p>
            <a:r>
              <a:rPr lang="en-US" dirty="0"/>
              <a:t>Save the experiment to a new folder</a:t>
            </a:r>
          </a:p>
          <a:p>
            <a:r>
              <a:rPr lang="en-US" dirty="0"/>
              <a:t>Call that folder </a:t>
            </a:r>
            <a:r>
              <a:rPr lang="en-US" dirty="0" err="1"/>
              <a:t>YOURNAME_WordPairsDemo_CogLab</a:t>
            </a:r>
            <a:endParaRPr lang="en-US" dirty="0"/>
          </a:p>
          <a:p>
            <a:r>
              <a:rPr lang="en-US" dirty="0"/>
              <a:t>Call your </a:t>
            </a:r>
            <a:r>
              <a:rPr lang="en-US" dirty="0" err="1"/>
              <a:t>psychopy</a:t>
            </a:r>
            <a:r>
              <a:rPr lang="en-US" dirty="0"/>
              <a:t> file </a:t>
            </a:r>
            <a:r>
              <a:rPr lang="en-US" dirty="0" err="1"/>
              <a:t>YOURNAME_WordPairsDemo</a:t>
            </a:r>
            <a:endParaRPr lang="en-US" dirty="0"/>
          </a:p>
          <a:p>
            <a:r>
              <a:rPr lang="en-US" dirty="0" err="1"/>
              <a:t>PsychoPy</a:t>
            </a:r>
            <a:r>
              <a:rPr lang="en-US" dirty="0"/>
              <a:t> will not autosave</a:t>
            </a:r>
          </a:p>
          <a:p>
            <a:r>
              <a:rPr lang="en-US" dirty="0"/>
              <a:t>So be sure to save often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E6EFF5-A20B-C652-12FE-7565C917A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6228" y="171356"/>
            <a:ext cx="4582885" cy="2186089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780992-C8AF-D23E-26F6-818AFC2C40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7670" y="4064892"/>
            <a:ext cx="2664740" cy="871328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235877-1F57-362A-3B2F-A47A2DF715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599" y="4300328"/>
            <a:ext cx="1542154" cy="1686731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</p:spTree>
    <p:extLst>
      <p:ext uri="{BB962C8B-B14F-4D97-AF65-F5344CB8AC3E}">
        <p14:creationId xmlns:p14="http://schemas.microsoft.com/office/powerpoint/2010/main" val="1172295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70121-A156-89C2-39AC-6D9B1968A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 in the 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F1E32-A2AF-FA66-FAC1-A08A7FC691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 to that right hand menu</a:t>
            </a:r>
          </a:p>
          <a:p>
            <a:r>
              <a:rPr lang="en-US" dirty="0"/>
              <a:t>Find the text stimuli</a:t>
            </a:r>
          </a:p>
          <a:p>
            <a:pPr lvl="1"/>
            <a:r>
              <a:rPr lang="en-US" dirty="0"/>
              <a:t>It might be under stimuli or maybe favorites</a:t>
            </a:r>
          </a:p>
          <a:p>
            <a:r>
              <a:rPr lang="en-US" dirty="0"/>
              <a:t>Click it to add a text stimuli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4B7A92-5B41-1865-9D57-E56D98CF5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9248" y="496957"/>
            <a:ext cx="3128351" cy="4600081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  <p:sp>
        <p:nvSpPr>
          <p:cNvPr id="5" name="Star: 10 Points 4">
            <a:extLst>
              <a:ext uri="{FF2B5EF4-FFF2-40B4-BE49-F238E27FC236}">
                <a16:creationId xmlns:a16="http://schemas.microsoft.com/office/drawing/2014/main" id="{CEBD2A2F-C437-C2CB-E5C7-C2D58C6B3777}"/>
              </a:ext>
            </a:extLst>
          </p:cNvPr>
          <p:cNvSpPr/>
          <p:nvPr/>
        </p:nvSpPr>
        <p:spPr>
          <a:xfrm>
            <a:off x="9862456" y="2188592"/>
            <a:ext cx="1415143" cy="1045029"/>
          </a:xfrm>
          <a:prstGeom prst="star10">
            <a:avLst/>
          </a:prstGeom>
          <a:noFill/>
          <a:ln w="38100">
            <a:solidFill>
              <a:srgbClr val="2ED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97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A7648-1D3D-0B31-C341-0EBBE9E5E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the settings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00FB4-505D-5E1E-3474-CAA1220BFD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Name it “hi”</a:t>
            </a:r>
          </a:p>
          <a:p>
            <a:r>
              <a:rPr lang="en-US" dirty="0"/>
              <a:t>Start: 0.5</a:t>
            </a:r>
          </a:p>
          <a:p>
            <a:r>
              <a:rPr lang="en-US" dirty="0"/>
              <a:t>Duration blank</a:t>
            </a:r>
          </a:p>
          <a:p>
            <a:r>
              <a:rPr lang="en-US" dirty="0"/>
              <a:t>Text: instructions</a:t>
            </a:r>
          </a:p>
          <a:p>
            <a:r>
              <a:rPr lang="en-US" dirty="0"/>
              <a:t>Keep it constant</a:t>
            </a:r>
          </a:p>
          <a:p>
            <a:r>
              <a:rPr lang="en-US" dirty="0"/>
              <a:t>Click ok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0BD3D3-EE6E-96A9-E2A0-F49DDFEED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5453" y="1137613"/>
            <a:ext cx="6533547" cy="4582773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</p:spTree>
    <p:extLst>
      <p:ext uri="{BB962C8B-B14F-4D97-AF65-F5344CB8AC3E}">
        <p14:creationId xmlns:p14="http://schemas.microsoft.com/office/powerpoint/2010/main" val="2462775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0DD5C-A040-7345-6188-347D7D9C5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keyboard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AF11F-8980-5BB1-BF66-59EB5DC32E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Just click on the keyboard icon</a:t>
            </a:r>
          </a:p>
          <a:p>
            <a:r>
              <a:rPr lang="en-US" dirty="0"/>
              <a:t>Might be under “responses” in the right-hand menu</a:t>
            </a:r>
          </a:p>
          <a:p>
            <a:r>
              <a:rPr lang="en-US" dirty="0"/>
              <a:t>Change the name to “</a:t>
            </a:r>
            <a:r>
              <a:rPr lang="en-US" dirty="0" err="1"/>
              <a:t>begin_wp</a:t>
            </a:r>
            <a:r>
              <a:rPr lang="en-US" dirty="0"/>
              <a:t>”</a:t>
            </a:r>
          </a:p>
          <a:p>
            <a:r>
              <a:rPr lang="en-US" dirty="0"/>
              <a:t>Start time: 0.5</a:t>
            </a:r>
          </a:p>
          <a:p>
            <a:r>
              <a:rPr lang="en-US" dirty="0"/>
              <a:t>Duration blank</a:t>
            </a:r>
          </a:p>
          <a:p>
            <a:r>
              <a:rPr lang="en-US" dirty="0"/>
              <a:t>Allowed keys</a:t>
            </a:r>
          </a:p>
          <a:p>
            <a:pPr lvl="1"/>
            <a:r>
              <a:rPr lang="en-US" dirty="0"/>
              <a:t>‘space’ and that’s it</a:t>
            </a:r>
          </a:p>
          <a:p>
            <a:pPr lvl="1"/>
            <a:r>
              <a:rPr lang="en-US" dirty="0"/>
              <a:t>Keep it constant</a:t>
            </a:r>
          </a:p>
          <a:p>
            <a:r>
              <a:rPr lang="en-US" dirty="0"/>
              <a:t>Click ok</a:t>
            </a:r>
          </a:p>
          <a:p>
            <a:r>
              <a:rPr lang="en-US" dirty="0"/>
              <a:t>Save the experiment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656BB7-35BF-5B39-79EE-7D5FC6168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5175" y="459349"/>
            <a:ext cx="2471540" cy="2005478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64EF85-FCB9-2C40-D7F1-0DF0383F08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625" y="3133552"/>
            <a:ext cx="5639090" cy="3359323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</p:spTree>
    <p:extLst>
      <p:ext uri="{BB962C8B-B14F-4D97-AF65-F5344CB8AC3E}">
        <p14:creationId xmlns:p14="http://schemas.microsoft.com/office/powerpoint/2010/main" val="3229308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E7022-3FA2-B0AA-0F1D-2C4741E19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new routine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09332-854E-AD8B-D644-EA0C8D00F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Name it </a:t>
            </a:r>
            <a:r>
              <a:rPr lang="en-US" dirty="0" err="1"/>
              <a:t>wp_trials</a:t>
            </a:r>
            <a:endParaRPr lang="en-US" dirty="0"/>
          </a:p>
          <a:p>
            <a:r>
              <a:rPr lang="en-US" dirty="0"/>
              <a:t>Template can be </a:t>
            </a:r>
            <a:r>
              <a:rPr lang="en-US" dirty="0" err="1"/>
              <a:t>basic:blank</a:t>
            </a:r>
            <a:endParaRPr lang="en-US" dirty="0"/>
          </a:p>
          <a:p>
            <a:r>
              <a:rPr lang="en-US" dirty="0"/>
              <a:t>Click ok</a:t>
            </a:r>
          </a:p>
          <a:p>
            <a:r>
              <a:rPr lang="en-US" dirty="0"/>
              <a:t>Place it to the right of “welcome”</a:t>
            </a:r>
          </a:p>
          <a:p>
            <a:pPr lvl="1"/>
            <a:r>
              <a:rPr lang="en-US" dirty="0"/>
              <a:t>You should see a little dot on the line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2A24D8-B173-BF7B-9DCA-07EDBB0C3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1526" y="1483316"/>
            <a:ext cx="2774987" cy="1620788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A75165-9AB8-4AC9-AC74-3F373DB22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841" y="4764022"/>
            <a:ext cx="4614644" cy="1078747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</p:spTree>
    <p:extLst>
      <p:ext uri="{BB962C8B-B14F-4D97-AF65-F5344CB8AC3E}">
        <p14:creationId xmlns:p14="http://schemas.microsoft.com/office/powerpoint/2010/main" val="559307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668FB-F3FD-0B74-E276-28F3ADEF9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make some word pairs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3CE480-FF84-579E-1CA1-FB4F992D8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up a new, blank excel workbook</a:t>
            </a:r>
          </a:p>
          <a:p>
            <a:r>
              <a:rPr lang="en-US" dirty="0"/>
              <a:t>Make four columns:</a:t>
            </a:r>
          </a:p>
          <a:p>
            <a:pPr lvl="1"/>
            <a:r>
              <a:rPr lang="en-US" dirty="0" err="1"/>
              <a:t>word_pair</a:t>
            </a:r>
            <a:endParaRPr lang="en-US" dirty="0"/>
          </a:p>
          <a:p>
            <a:pPr lvl="1"/>
            <a:r>
              <a:rPr lang="en-US" dirty="0"/>
              <a:t>related</a:t>
            </a:r>
          </a:p>
          <a:p>
            <a:pPr lvl="1"/>
            <a:r>
              <a:rPr lang="en-US" dirty="0"/>
              <a:t>cue</a:t>
            </a:r>
          </a:p>
          <a:p>
            <a:pPr lvl="1"/>
            <a:r>
              <a:rPr lang="en-US" dirty="0"/>
              <a:t>answer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5C5601-1D0B-E604-BC32-F5DCF5FA0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6319" y="3721083"/>
            <a:ext cx="7796966" cy="1732660"/>
          </a:xfrm>
          <a:prstGeom prst="rect">
            <a:avLst/>
          </a:prstGeom>
          <a:ln w="38100">
            <a:solidFill>
              <a:srgbClr val="2ED2CE"/>
            </a:solidFill>
          </a:ln>
        </p:spPr>
      </p:pic>
    </p:spTree>
    <p:extLst>
      <p:ext uri="{BB962C8B-B14F-4D97-AF65-F5344CB8AC3E}">
        <p14:creationId xmlns:p14="http://schemas.microsoft.com/office/powerpoint/2010/main" val="3955479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568</Words>
  <Application>Microsoft Office PowerPoint</Application>
  <PresentationFormat>Widescreen</PresentationFormat>
  <Paragraphs>104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Aptos</vt:lpstr>
      <vt:lpstr>Aptos Display</vt:lpstr>
      <vt:lpstr>Arial</vt:lpstr>
      <vt:lpstr>Wingdings</vt:lpstr>
      <vt:lpstr>Office Theme</vt:lpstr>
      <vt:lpstr>Cued-recall Word Pairs Experiment</vt:lpstr>
      <vt:lpstr>Open PsychoPy</vt:lpstr>
      <vt:lpstr>Orient yourself</vt:lpstr>
      <vt:lpstr>Right-click the blue trial</vt:lpstr>
      <vt:lpstr>Now in the experiment</vt:lpstr>
      <vt:lpstr>Edit the settings</vt:lpstr>
      <vt:lpstr>Add a keyboard response</vt:lpstr>
      <vt:lpstr>Add a new routine</vt:lpstr>
      <vt:lpstr>Let’s make some word pairs</vt:lpstr>
      <vt:lpstr>Come up with word pairs</vt:lpstr>
      <vt:lpstr>Save your excel sheet</vt:lpstr>
      <vt:lpstr>In your wp_trials routine</vt:lpstr>
      <vt:lpstr>Add a new routine</vt:lpstr>
      <vt:lpstr>Add a textbox</vt:lpstr>
      <vt:lpstr>Save the experiment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McCoy,Haley</dc:creator>
  <cp:lastModifiedBy>McCoy,Haley</cp:lastModifiedBy>
  <cp:revision>1</cp:revision>
  <dcterms:created xsi:type="dcterms:W3CDTF">2025-04-03T16:28:37Z</dcterms:created>
  <dcterms:modified xsi:type="dcterms:W3CDTF">2025-04-03T16:52:06Z</dcterms:modified>
</cp:coreProperties>
</file>